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9" r:id="rId7"/>
    <p:sldId id="1145" r:id="rId8"/>
    <p:sldId id="1146" r:id="rId9"/>
    <p:sldId id="1147" r:id="rId10"/>
    <p:sldId id="115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16832"/>
            <a:ext cx="11485848" cy="1872208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侧重考查思维品质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培养批判性思维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能识别媒体对身体形象的刻板偏见和误导信息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自我觉察身体状态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调整负面情绪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理解并尊重不同身体状态和个体差异。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84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000374"/>
            <a:ext cx="2257392" cy="44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2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篇文章讲述了如何正确看待和接纳自己的身体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提升对自己身体的自信心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从而促进心理健康和树立积极的生活态度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608966"/>
            <a:ext cx="9361040" cy="1216125"/>
          </a:xfrm>
          <a:prstGeom prst="rect">
            <a:avLst/>
          </a:prstGeom>
        </p:spPr>
      </p:pic>
      <p:pic>
        <p:nvPicPr>
          <p:cNvPr id="4" name="语篇导航-DA.eps" descr="id:21474883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21030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wish I had straight hair”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“I’d like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taller”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times, we all want to look a bit more like someone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pictures we see on TV and social media can give us wrong ideas about how our bodies “should”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truth is that everybody is different—and that’s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feeling good about our bodies is really important for our self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confidence is when someone accepts and behaves kindly towards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includes our size and shape, skin color, appearance and any physical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disabilities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Parnell from the Centre for Appearance Research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 that having body confidence is “about being accepting of your body and what it does for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65056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feel positively about your body, you are more likely to take care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even shown that you are more likely to take part in activities and perform well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feeling </a:t>
            </a:r>
            <a:r>
              <a:rPr lang="en-US" altLang="zh-CN" sz="20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agitated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your body could make you step back, do less well at school and even feel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Parnell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the cost of trying to achieve the “perfect” appearance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says, “If you’re spending a lot of time trying to look a certain way, you will have less time to spend with friends and to make important memories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important to remember that everybody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 a positive body image, Parnell says, “Try to talk positively about your own body and other people’s bodies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think about what your body does for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your legs make you run really fast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also suggests treating your body well by eating different kinds of foods, exercising to feel good and to have fun, and getting plenty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you are more than how you look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991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agitated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probably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991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991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词义猜测题。根据文章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“feeling agitated about your body could make you step back, do less well at school and even feel down”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,“agitated”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表达了负面情绪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担心、不安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D“worried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最符合语境。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A“certain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是肯定含义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B“serious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虽有负面情绪但侧重严重程度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C“careless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意为粗心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6126" y="19437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98" y="1666939"/>
            <a:ext cx="11485848" cy="3346237"/>
          </a:xfrm>
        </p:spPr>
        <p:txBody>
          <a:bodyPr/>
          <a:lstStyle/>
          <a:p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利用上下文线索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Context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Clues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文章中的上下文往往会提供解释、定义、对比或例子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帮助理解生词。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分析词根词缀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了解常见词根、前缀、后缀有助猜测词义。形容词后缀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通常表示感受到某种情绪或状态。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根据词性猜测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词性提示该词的功能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帮助猜含义。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利用语法结构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看生词在句中的位置和与之相关的词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判断其修饰对象和作用。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结合文章主题和情感色彩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根据文章主题猜测词义的正负面色彩。例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文章讲身体自信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feeling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agitated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带来的负面影响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agitated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是负面词。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334566" y="1556792"/>
            <a:ext cx="11521280" cy="352839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99" y="1426445"/>
            <a:ext cx="1243211" cy="44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314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we put into the blank “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health is more important than our appearance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try to keep in mind that everybody is different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pay too much attention to appearance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 that, you will be more confident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340768"/>
            <a:ext cx="2808312" cy="364396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745854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句子还原题。根据空白处前后句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to talk positively about your own body and other people’s bodies... Instead, think about what your body does for you”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空处应填入劝人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少关注外貌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not to pay too much attention to appearance.”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最合适。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虽合理但衔接不够紧密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强调人人不同但非本段重点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适合作为总结句。故选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370" y="12812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Parnell will agree that you should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own body as it is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talk about others’ bodies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money on your appearance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you used to be like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9313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Parnell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她强调接受自己身体本来的样子和功能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文中建议积极评价自己和他人身体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反对过分关注外貌。选项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A“accept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own body as it is”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符合观点；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B“try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talk about others’ bodies”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与文中鼓励积极评价矛盾；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C“spend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money on your appearance”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违背文意；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无关内容。故选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2976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readers to take more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remind readers not to eat too much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readers to build up body confidence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 readers to treat their friends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556792"/>
            <a:ext cx="3816424" cy="386814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写作目的题。全文围绕建立积极身体形象的重要性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提醒人们接受身体差异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注重身体功能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促进自信和健康发展。选项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引导读者建立身体自信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最符合文章主旨。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与全文主题不符。故选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5193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687</Words>
  <Application>Microsoft Office PowerPoint</Application>
  <PresentationFormat>自定义</PresentationFormat>
  <Paragraphs>34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2025-09-17T13:06:10Z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